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87" r:id="rId14"/>
    <p:sldId id="285" r:id="rId15"/>
    <p:sldId id="292" r:id="rId16"/>
    <p:sldId id="293" r:id="rId17"/>
    <p:sldId id="28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9" autoAdjust="0"/>
    <p:restoredTop sz="94622" autoAdjust="0"/>
  </p:normalViewPr>
  <p:slideViewPr>
    <p:cSldViewPr snapToGrid="0" snapToObjects="1">
      <p:cViewPr varScale="1">
        <p:scale>
          <a:sx n="82" d="100"/>
          <a:sy n="82" d="100"/>
        </p:scale>
        <p:origin x="6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10.7</c:v>
                </c:pt>
                <c:pt idx="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89.3</c:v>
                </c:pt>
                <c:pt idx="1">
                  <c:v>98.4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64845792622608"/>
          <c:y val="0.18590568492214044"/>
          <c:w val="0.19673318280938004"/>
          <c:h val="0.425031839011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D8C-49B9-A70B-F90FB453302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6053887885309E-3"/>
                  <c:y val="-0.146898231045387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D8C-49B9-A70B-F90FB4533020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C-49B9-A70B-F90FB4533020}"/>
                </c:ext>
              </c:extLst>
            </c:dLbl>
            <c:dLbl>
              <c:idx val="2"/>
              <c:layout>
                <c:manualLayout>
                  <c:x val="1.3721185510428101E-2"/>
                  <c:y val="-5.7709916064350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D8C-49B9-A70B-F90FB4533020}"/>
                </c:ext>
              </c:extLst>
            </c:dLbl>
            <c:dLbl>
              <c:idx val="3"/>
              <c:layout>
                <c:manualLayout>
                  <c:x val="1.6008049762166118E-2"/>
                  <c:y val="-1.20227818074776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C-49B9-A70B-F90FB453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90.8</c:v>
                </c:pt>
                <c:pt idx="1">
                  <c:v>9.1999999999999993</c:v>
                </c:pt>
                <c:pt idx="2">
                  <c:v>1.6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3.6864621173510748E-2"/>
                  <c:y val="1.843015398658309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3826540107948"/>
                      <c:h val="0.1461863075058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0346684438633218"/>
                  <c:y val="9.7011957907509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5.98</c:v>
                </c:pt>
                <c:pt idx="1">
                  <c:v>0</c:v>
                </c:pt>
                <c:pt idx="2">
                  <c:v>55.43</c:v>
                </c:pt>
                <c:pt idx="3">
                  <c:v>1.63</c:v>
                </c:pt>
                <c:pt idx="4">
                  <c:v>26.09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2018/2019 m. m.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2.69193764215384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51-4CA8-BF90-10EF2F5417AF}"/>
                </c:ext>
              </c:extLst>
            </c:dLbl>
            <c:dLbl>
              <c:idx val="4"/>
              <c:layout>
                <c:manualLayout>
                  <c:x val="-2.5748968751036778E-2"/>
                  <c:y val="-3.8977478038243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51-4CA8-BF90-10EF2F5417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99.5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2019/2020 m.m.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9896930398528419E-2"/>
                  <c:y val="-5.3594032302584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51-4CA8-BF90-10EF2F5417AF}"/>
                </c:ext>
              </c:extLst>
            </c:dLbl>
            <c:dLbl>
              <c:idx val="4"/>
              <c:layout>
                <c:manualLayout>
                  <c:x val="-1.2874484375518389E-2"/>
                  <c:y val="-0.12424071124690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51-4CA8-BF90-10EF2F5417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99</c:v>
                </c:pt>
                <c:pt idx="1">
                  <c:v>0</c:v>
                </c:pt>
                <c:pt idx="2">
                  <c:v>0.5</c:v>
                </c:pt>
                <c:pt idx="3">
                  <c:v>0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43-456C-89EE-5FC39E623CB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2020/2021 m. m.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1928536935117029E-3"/>
                  <c:y val="9.7443695095608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51-4CA8-BF90-10EF2F5417AF}"/>
                </c:ext>
              </c:extLst>
            </c:dLbl>
            <c:dLbl>
              <c:idx val="1"/>
              <c:layout>
                <c:manualLayout>
                  <c:x val="5.8520383525083588E-3"/>
                  <c:y val="-6.577449418953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51-4CA8-BF90-10EF2F5417AF}"/>
                </c:ext>
              </c:extLst>
            </c:dLbl>
            <c:dLbl>
              <c:idx val="2"/>
              <c:layout>
                <c:manualLayout>
                  <c:x val="2.3408153410033436E-3"/>
                  <c:y val="-6.577449418953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51-4CA8-BF90-10EF2F5417AF}"/>
                </c:ext>
              </c:extLst>
            </c:dLbl>
            <c:dLbl>
              <c:idx val="4"/>
              <c:layout>
                <c:manualLayout>
                  <c:x val="9.3632613640132027E-3"/>
                  <c:y val="-5.115793992519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51-4CA8-BF90-10EF2F5417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89.7</c:v>
                </c:pt>
                <c:pt idx="1">
                  <c:v>0.5</c:v>
                </c:pt>
                <c:pt idx="2">
                  <c:v>0.5</c:v>
                </c:pt>
                <c:pt idx="3">
                  <c:v>0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43-456C-89EE-5FC39E623CB2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2021/2022 m. m.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2"/>
              <c:layout>
                <c:manualLayout>
                  <c:x val="2.8089784092040208E-2"/>
                  <c:y val="-7.5518863699096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51-4CA8-BF90-10EF2F5417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99.4</c:v>
                </c:pt>
                <c:pt idx="1">
                  <c:v>0</c:v>
                </c:pt>
                <c:pt idx="2">
                  <c:v>0.6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43-456C-89EE-5FC39E623CB2}"/>
            </c:ext>
          </c:extLst>
        </c:ser>
        <c:ser>
          <c:idx val="4"/>
          <c:order val="4"/>
          <c:tx>
            <c:strRef>
              <c:f>Lapas1!$F$1</c:f>
              <c:strCache>
                <c:ptCount val="1"/>
                <c:pt idx="0">
                  <c:v>2022/2023 m. m.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874484375518346E-2"/>
                  <c:y val="8.5263233208657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51-4CA8-BF90-10EF2F5417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Lapas1!$F$2:$F$6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43-456C-89EE-5FC39E623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kpi+KPI indekso pasiskirstymas pagal </a:t>
            </a:r>
            <a:r>
              <a:rPr lang="lt-LT"/>
              <a:t>vaikų amžių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14.29</c:v>
                </c:pt>
                <c:pt idx="1">
                  <c:v>4</c:v>
                </c:pt>
                <c:pt idx="2">
                  <c:v>3.57</c:v>
                </c:pt>
                <c:pt idx="3">
                  <c:v>13.89</c:v>
                </c:pt>
                <c:pt idx="4">
                  <c:v>18.75</c:v>
                </c:pt>
                <c:pt idx="5">
                  <c:v>9.3800000000000008</c:v>
                </c:pt>
                <c:pt idx="6">
                  <c:v>10.78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85.71</c:v>
                </c:pt>
                <c:pt idx="1">
                  <c:v>80</c:v>
                </c:pt>
                <c:pt idx="2">
                  <c:v>82.14</c:v>
                </c:pt>
                <c:pt idx="3">
                  <c:v>88.89</c:v>
                </c:pt>
                <c:pt idx="4">
                  <c:v>84.38</c:v>
                </c:pt>
                <c:pt idx="5">
                  <c:v>75</c:v>
                </c:pt>
                <c:pt idx="6">
                  <c:v>82.63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F-4565-8707-C17BE76394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193408"/>
        <c:axId val="124207488"/>
      </c:barChart>
      <c:catAx>
        <c:axId val="124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207488"/>
        <c:crosses val="autoZero"/>
        <c:auto val="1"/>
        <c:lblAlgn val="ctr"/>
        <c:lblOffset val="100"/>
        <c:noMultiLvlLbl val="0"/>
      </c:catAx>
      <c:valAx>
        <c:axId val="1242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1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0.94</c:v>
                </c:pt>
                <c:pt idx="1">
                  <c:v>3.44</c:v>
                </c:pt>
                <c:pt idx="2">
                  <c:v>1.1599999999999999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74037298654147E-2"/>
          <c:y val="3.3022299648168864E-2"/>
          <c:w val="0.93281698365736287"/>
          <c:h val="0.70799853969628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11.19</c:v>
                </c:pt>
                <c:pt idx="1">
                  <c:v>9.09</c:v>
                </c:pt>
                <c:pt idx="2">
                  <c:v>10.78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85.07</c:v>
                </c:pt>
                <c:pt idx="1">
                  <c:v>72.73</c:v>
                </c:pt>
                <c:pt idx="2">
                  <c:v>82.63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45792"/>
        <c:axId val="125751680"/>
      </c:barChart>
      <c:catAx>
        <c:axId val="12574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Evelina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Araminaitė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481943"/>
            <a:ext cx="10964978" cy="255251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lopšelį-darželį ,,Nykštukas”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1" y="2794898"/>
            <a:ext cx="11188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201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m.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300775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22-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029283" y="1421895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803477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519052"/>
              </p:ext>
            </p:extLst>
          </p:nvPr>
        </p:nvGraphicFramePr>
        <p:xfrm>
          <a:off x="6911438" y="2927409"/>
          <a:ext cx="4827979" cy="362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04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280693"/>
            <a:ext cx="12275127" cy="1091628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624344"/>
              </p:ext>
            </p:extLst>
          </p:nvPr>
        </p:nvGraphicFramePr>
        <p:xfrm>
          <a:off x="755576" y="1246909"/>
          <a:ext cx="10418392" cy="533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m. profilaktiškai sveikatą pasitikrino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98,4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89,3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proc. vaikų. 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9,24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bendros, 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1,63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– specialiosios rekomendacijos. Pritaikytas maitinimas buvo paskirstas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1,09 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7,61 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 turėjo per didelį, o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26,09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m. 100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vaikų, 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m. 10,78 proc. v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82,63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vaikų 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450981"/>
              </p:ext>
            </p:extLst>
          </p:nvPr>
        </p:nvGraphicFramePr>
        <p:xfrm>
          <a:off x="831272" y="143394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402169"/>
              </p:ext>
            </p:extLst>
          </p:nvPr>
        </p:nvGraphicFramePr>
        <p:xfrm>
          <a:off x="542544" y="1710047"/>
          <a:ext cx="10905269" cy="467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9" y="3044279"/>
            <a:ext cx="105807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685139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731</Words>
  <Application>Microsoft Office PowerPoint</Application>
  <PresentationFormat>Plačiaekranė</PresentationFormat>
  <Paragraphs>81</Paragraphs>
  <Slides>18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Montserrat Medium</vt:lpstr>
      <vt:lpstr>Rando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2022-2023 m.m. (proc.)</vt:lpstr>
      <vt:lpstr>Bendrosios ir specialiosios rekomendacijos, pritaikytas maitinimas 2022-2023 m.m. (proc.)</vt:lpstr>
      <vt:lpstr>„PowerPoint“ pateiktis</vt:lpstr>
      <vt:lpstr>Vaikų pasiskirstymas pagal KMI,  2022-2023 m.M. (proc.)</vt:lpstr>
      <vt:lpstr>„PowerPoint“ pateiktis</vt:lpstr>
      <vt:lpstr>Vaikų pasiskirstymas pagal fizinio ugdymo grupes 2018-2023 m. (proc.)</vt:lpstr>
      <vt:lpstr>„PowerPoint“ pateiktis</vt:lpstr>
      <vt:lpstr>Dantų ėduonies intensyvumo (kpi+KPI) indeksas  2022-2023 m.m.</vt:lpstr>
      <vt:lpstr>Vaikai, turintys sveikus dantis,  2022-2023 m.m.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Sveikatos Biuras</cp:lastModifiedBy>
  <cp:revision>67</cp:revision>
  <dcterms:created xsi:type="dcterms:W3CDTF">2019-07-24T07:24:43Z</dcterms:created>
  <dcterms:modified xsi:type="dcterms:W3CDTF">2023-01-02T06:03:11Z</dcterms:modified>
</cp:coreProperties>
</file>